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312" r:id="rId5"/>
    <p:sldId id="313" r:id="rId6"/>
    <p:sldId id="314" r:id="rId7"/>
    <p:sldId id="315" r:id="rId8"/>
    <p:sldId id="316" r:id="rId9"/>
    <p:sldId id="317" r:id="rId10"/>
    <p:sldId id="285" r:id="rId11"/>
    <p:sldId id="318" r:id="rId12"/>
    <p:sldId id="319" r:id="rId13"/>
    <p:sldId id="320" r:id="rId14"/>
    <p:sldId id="321" r:id="rId15"/>
    <p:sldId id="322" r:id="rId16"/>
    <p:sldId id="284" r:id="rId17"/>
    <p:sldId id="300" r:id="rId18"/>
    <p:sldId id="303" r:id="rId19"/>
    <p:sldId id="308" r:id="rId20"/>
    <p:sldId id="307" r:id="rId21"/>
    <p:sldId id="310" r:id="rId22"/>
    <p:sldId id="282" r:id="rId23"/>
    <p:sldId id="283" r:id="rId24"/>
  </p:sldIdLst>
  <p:sldSz cx="9144000" cy="5143500" type="screen16x9"/>
  <p:notesSz cx="6858000" cy="9144000"/>
  <p:embeddedFontLst>
    <p:embeddedFont>
      <p:font typeface="Didact Gothic" panose="00000500000000000000" pitchFamily="2" charset="0"/>
      <p:regular r:id="rId26"/>
    </p:embeddedFont>
    <p:embeddedFont>
      <p:font typeface="Kristen ITC" panose="03050502040202030202" pitchFamily="66" charset="0"/>
      <p:regular r:id="rId2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7" roundtripDataSignature="AMtx7mjpPeSIauePWXioEppvbVN0aRXM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8C3EA8E4-228C-4220-A386-DD261A3C29B6}">
  <a:tblStyle styleId="{8C3EA8E4-228C-4220-A386-DD261A3C29B6}" styleName="Table_0"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 b="off" i="off"/>
      <a:tcStyle>
        <a:tcBdr/>
      </a:tcStyle>
    </a:band1H>
    <a:band2H>
      <a:tcTxStyle b="off" i="off"/>
      <a:tcStyle>
        <a:tcBdr/>
      </a:tcStyle>
    </a:band2H>
    <a:band1V>
      <a:tcTxStyle b="off" i="off"/>
      <a:tcStyle>
        <a:tcBdr/>
      </a:tcStyle>
    </a:band1V>
    <a:band2V>
      <a:tcTxStyle b="off" i="off"/>
      <a:tcStyle>
        <a:tcBdr/>
      </a:tcStyle>
    </a:band2V>
    <a:lastCol>
      <a:tcTxStyle b="off" i="off"/>
      <a:tcStyle>
        <a:tcBdr/>
      </a:tcStyle>
    </a:lastCol>
    <a:firstCol>
      <a:tcTxStyle b="off" i="off"/>
      <a:tcStyle>
        <a:tcBdr/>
      </a:tcStyle>
    </a:firstCol>
    <a:lastRow>
      <a:tcTxStyle b="off" i="off"/>
      <a:tcStyle>
        <a:tcBdr/>
      </a:tcStyle>
    </a:lastRow>
    <a:seCell>
      <a:tcTxStyle b="off" i="off"/>
      <a:tcStyle>
        <a:tcBdr/>
      </a:tcStyle>
    </a:seCell>
    <a:swCell>
      <a:tcTxStyle b="off" i="off"/>
      <a:tcStyle>
        <a:tcBdr/>
      </a:tcStyle>
    </a:swCell>
    <a:firstRow>
      <a:tcTxStyle b="off" i="off"/>
      <a:tcStyle>
        <a:tcBdr/>
      </a:tcStyle>
    </a:firstRow>
    <a:neCell>
      <a:tcTxStyle b="off" i="off"/>
      <a:tcStyle>
        <a:tcBdr/>
      </a:tcStyle>
    </a:neCell>
    <a:nwCell>
      <a:tcTxStyle b="off" i="off"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3" d="100"/>
          <a:sy n="103" d="100"/>
        </p:scale>
        <p:origin x="96" y="183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7" Type="http://customschemas.google.com/relationships/presentationmetadata" Target="metadata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73736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4" name="Google Shape;64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982280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7" name="Google Shape;1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7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7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10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2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3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1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4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14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14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5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youtu.be/PpkzYAN5o6g?si=8E9zWawne8N_YmBb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in a field&#10;&#10;Description automatically generated">
            <a:extLst>
              <a:ext uri="{FF2B5EF4-FFF2-40B4-BE49-F238E27FC236}">
                <a16:creationId xmlns:a16="http://schemas.microsoft.com/office/drawing/2014/main" id="{030A5901-FA46-8893-00EE-381BD947AF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Google Shape;54;p1"/>
          <p:cNvSpPr/>
          <p:nvPr/>
        </p:nvSpPr>
        <p:spPr>
          <a:xfrm>
            <a:off x="242325" y="244600"/>
            <a:ext cx="8641200" cy="4572000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" name="Google Shape;55;p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44825" y="823000"/>
            <a:ext cx="6836201" cy="3415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2434990987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oogle Shape;66;p3">
            <a:extLst>
              <a:ext uri="{FF2B5EF4-FFF2-40B4-BE49-F238E27FC236}">
                <a16:creationId xmlns:a16="http://schemas.microsoft.com/office/drawing/2014/main" id="{2A3C3386-82D2-2850-3CB3-2B911963D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0605248"/>
              </p:ext>
            </p:extLst>
          </p:nvPr>
        </p:nvGraphicFramePr>
        <p:xfrm>
          <a:off x="257100" y="1887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Equip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1st August – 8th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15 – 17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10 - 12)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838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on scooters&#10;&#10;Description automatically generated">
            <a:extLst>
              <a:ext uri="{FF2B5EF4-FFF2-40B4-BE49-F238E27FC236}">
                <a16:creationId xmlns:a16="http://schemas.microsoft.com/office/drawing/2014/main" id="{75B007F8-6134-8240-F5F1-8587BAC2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16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people riding bikes on a dirt road&#10;&#10;Description automatically generated">
            <a:extLst>
              <a:ext uri="{FF2B5EF4-FFF2-40B4-BE49-F238E27FC236}">
                <a16:creationId xmlns:a16="http://schemas.microsoft.com/office/drawing/2014/main" id="{324B7F76-75D6-0C84-B759-0A561705AB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289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football&#10;&#10;Description automatically generated">
            <a:extLst>
              <a:ext uri="{FF2B5EF4-FFF2-40B4-BE49-F238E27FC236}">
                <a16:creationId xmlns:a16="http://schemas.microsoft.com/office/drawing/2014/main" id="{F5E20B9E-324D-F872-1BB0-E994DCEE34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98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ainting on paper&#10;&#10;Description automatically generated">
            <a:extLst>
              <a:ext uri="{FF2B5EF4-FFF2-40B4-BE49-F238E27FC236}">
                <a16:creationId xmlns:a16="http://schemas.microsoft.com/office/drawing/2014/main" id="{C046CE63-BB32-8D3D-13BE-E4D30370AD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06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810CE2A3-07C5-040E-5765-48B5F96F3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298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462141089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2" name="Google Shape;66;p3">
            <a:extLst>
              <a:ext uri="{FF2B5EF4-FFF2-40B4-BE49-F238E27FC236}">
                <a16:creationId xmlns:a16="http://schemas.microsoft.com/office/drawing/2014/main" id="{2A3C3386-82D2-2850-3CB3-2B911963D06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60524120"/>
              </p:ext>
            </p:extLst>
          </p:nvPr>
        </p:nvGraphicFramePr>
        <p:xfrm>
          <a:off x="257100" y="1887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Equip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1st August – 8th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15 – 17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10 - 12)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" name="Google Shape;66;p3">
            <a:extLst>
              <a:ext uri="{FF2B5EF4-FFF2-40B4-BE49-F238E27FC236}">
                <a16:creationId xmlns:a16="http://schemas.microsoft.com/office/drawing/2014/main" id="{52B267C4-5178-3457-8EA2-83AA25B30F1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6819153"/>
              </p:ext>
            </p:extLst>
          </p:nvPr>
        </p:nvGraphicFramePr>
        <p:xfrm>
          <a:off x="257100" y="3483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Explore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8th August – 14th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9 - 11yrs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4 – 6)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7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hild in a ball pit&#10;&#10;Description automatically generated">
            <a:extLst>
              <a:ext uri="{FF2B5EF4-FFF2-40B4-BE49-F238E27FC236}">
                <a16:creationId xmlns:a16="http://schemas.microsoft.com/office/drawing/2014/main" id="{2AA7E73C-EA00-8902-BA11-BCABFBFC7B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62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playing pool&#10;&#10;Description automatically generated">
            <a:extLst>
              <a:ext uri="{FF2B5EF4-FFF2-40B4-BE49-F238E27FC236}">
                <a16:creationId xmlns:a16="http://schemas.microsoft.com/office/drawing/2014/main" id="{B31F88BF-22D9-3C23-47ED-FE65CF046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04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on a beach&#10;&#10;Description automatically generated">
            <a:extLst>
              <a:ext uri="{FF2B5EF4-FFF2-40B4-BE49-F238E27FC236}">
                <a16:creationId xmlns:a16="http://schemas.microsoft.com/office/drawing/2014/main" id="{44657884-D3FF-133D-6903-414CC5E0C7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9662" y="0"/>
            <a:ext cx="692467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750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veral tents on a grassy field&#10;&#10;Description automatically generated">
            <a:extLst>
              <a:ext uri="{FF2B5EF4-FFF2-40B4-BE49-F238E27FC236}">
                <a16:creationId xmlns:a16="http://schemas.microsoft.com/office/drawing/2014/main" id="{6AEDB1CE-0992-F438-4C8E-87E3D57D4C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8536" b="6464"/>
          <a:stretch/>
        </p:blipFill>
        <p:spPr>
          <a:xfrm>
            <a:off x="-1" y="0"/>
            <a:ext cx="9144000" cy="5143500"/>
          </a:xfrm>
          <a:prstGeom prst="rect">
            <a:avLst/>
          </a:prstGeom>
        </p:spPr>
      </p:pic>
      <p:sp>
        <p:nvSpPr>
          <p:cNvPr id="2" name="Google Shape;54;p1">
            <a:extLst>
              <a:ext uri="{FF2B5EF4-FFF2-40B4-BE49-F238E27FC236}">
                <a16:creationId xmlns:a16="http://schemas.microsoft.com/office/drawing/2014/main" id="{49920218-7895-331A-17CB-521CB19B9CD3}"/>
              </a:ext>
            </a:extLst>
          </p:cNvPr>
          <p:cNvSpPr/>
          <p:nvPr/>
        </p:nvSpPr>
        <p:spPr>
          <a:xfrm>
            <a:off x="4572000" y="-221775"/>
            <a:ext cx="4571999" cy="5587051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0" name="Google Shape;60;p2"/>
          <p:cNvSpPr txBox="1"/>
          <p:nvPr/>
        </p:nvSpPr>
        <p:spPr>
          <a:xfrm>
            <a:off x="5306518" y="377975"/>
            <a:ext cx="3390232" cy="89964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000"/>
              <a:buFont typeface="Arial"/>
              <a:buNone/>
            </a:pPr>
            <a:r>
              <a:rPr lang="en-GB" sz="4000" b="0" i="0" u="none" strike="noStrike" cap="none" dirty="0">
                <a:solidFill>
                  <a:schemeClr val="dk1"/>
                </a:solidFill>
                <a:latin typeface="Kristen ITC" panose="03050502040202030202" pitchFamily="66" charset="0"/>
                <a:ea typeface="Schoolbell"/>
                <a:cs typeface="Schoolbell"/>
                <a:sym typeface="Schoolbell"/>
              </a:rPr>
              <a:t>Our Vision</a:t>
            </a:r>
            <a:endParaRPr sz="4000" b="0" i="0" u="none" strike="noStrike" cap="none" dirty="0">
              <a:solidFill>
                <a:schemeClr val="dk1"/>
              </a:solidFill>
              <a:latin typeface="Kristen ITC" panose="03050502040202030202" pitchFamily="66" charset="0"/>
              <a:ea typeface="Schoolbell"/>
              <a:cs typeface="Schoolbell"/>
              <a:sym typeface="Schoolbell"/>
            </a:endParaRPr>
          </a:p>
        </p:txBody>
      </p:sp>
      <p:sp>
        <p:nvSpPr>
          <p:cNvPr id="61" name="Google Shape;61;p2"/>
          <p:cNvSpPr txBox="1"/>
          <p:nvPr/>
        </p:nvSpPr>
        <p:spPr>
          <a:xfrm>
            <a:off x="4765288" y="1178050"/>
            <a:ext cx="4051610" cy="36913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i="0" u="none" strike="noStrike" cap="none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Our vision is to see children and young people come to a saving knowledge of Jesus Christ while at the same time, enjoying an action-packed holiday full of activities and friendship.</a:t>
            </a:r>
            <a:endParaRPr sz="2700" b="1" i="0" u="none" strike="noStrike" cap="none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people on a beach&#10;&#10;Description automatically generated">
            <a:extLst>
              <a:ext uri="{FF2B5EF4-FFF2-40B4-BE49-F238E27FC236}">
                <a16:creationId xmlns:a16="http://schemas.microsoft.com/office/drawing/2014/main" id="{41D2699B-5811-0E79-BB0D-0FFD9B2B46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375" y="0"/>
            <a:ext cx="771525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01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children playing with legos&#10;&#10;Description automatically generated">
            <a:extLst>
              <a:ext uri="{FF2B5EF4-FFF2-40B4-BE49-F238E27FC236}">
                <a16:creationId xmlns:a16="http://schemas.microsoft.com/office/drawing/2014/main" id="{FB419249-C3C9-85B0-711A-724B97FADC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068" y="0"/>
            <a:ext cx="499586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618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laying volleyball&#10;&#10;Description automatically generated">
            <a:extLst>
              <a:ext uri="{FF2B5EF4-FFF2-40B4-BE49-F238E27FC236}">
                <a16:creationId xmlns:a16="http://schemas.microsoft.com/office/drawing/2014/main" id="{ED1B1AB9-E28D-0C5F-DBB0-DF969AC18A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2813" b="2813"/>
          <a:stretch/>
        </p:blipFill>
        <p:spPr>
          <a:xfrm>
            <a:off x="0" y="0"/>
            <a:ext cx="9143999" cy="5143500"/>
          </a:xfrm>
          <a:prstGeom prst="rect">
            <a:avLst/>
          </a:prstGeom>
        </p:spPr>
      </p:pic>
      <p:sp>
        <p:nvSpPr>
          <p:cNvPr id="189" name="Google Shape;189;p4"/>
          <p:cNvSpPr/>
          <p:nvPr/>
        </p:nvSpPr>
        <p:spPr>
          <a:xfrm>
            <a:off x="6789900" y="244600"/>
            <a:ext cx="2093700" cy="1333800"/>
          </a:xfrm>
          <a:prstGeom prst="rect">
            <a:avLst/>
          </a:prstGeom>
          <a:solidFill>
            <a:srgbClr val="EEEEEE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0" name="Google Shape;190;p4"/>
          <p:cNvSpPr txBox="1"/>
          <p:nvPr/>
        </p:nvSpPr>
        <p:spPr>
          <a:xfrm>
            <a:off x="6877500" y="317950"/>
            <a:ext cx="1918500" cy="11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u="sng">
                <a:solidFill>
                  <a:srgbClr val="0097A7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Click here</a:t>
            </a:r>
            <a:endParaRPr sz="2700" b="1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700" b="1" u="sng">
                <a:solidFill>
                  <a:srgbClr val="0097A7"/>
                </a:solidFill>
                <a:latin typeface="Didact Gothic"/>
                <a:ea typeface="Didact Gothic"/>
                <a:cs typeface="Didact Gothic"/>
                <a:sym typeface="Didact Gothic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video</a:t>
            </a:r>
            <a:endParaRPr sz="2700" b="1">
              <a:solidFill>
                <a:srgbClr val="000000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unset over the ocean&#10;&#10;Description automatically generated">
            <a:extLst>
              <a:ext uri="{FF2B5EF4-FFF2-40B4-BE49-F238E27FC236}">
                <a16:creationId xmlns:a16="http://schemas.microsoft.com/office/drawing/2014/main" id="{26E8F404-087F-E097-732F-602F2EFE73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00" b="1250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5" name="Google Shape;195;p5"/>
          <p:cNvSpPr/>
          <p:nvPr/>
        </p:nvSpPr>
        <p:spPr>
          <a:xfrm>
            <a:off x="7858525" y="4455400"/>
            <a:ext cx="1229700" cy="609600"/>
          </a:xfrm>
          <a:prstGeom prst="rect">
            <a:avLst/>
          </a:prstGeom>
          <a:solidFill>
            <a:srgbClr val="EEEEEE">
              <a:alpha val="6980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96" name="Google Shape;196;p5"/>
          <p:cNvSpPr/>
          <p:nvPr/>
        </p:nvSpPr>
        <p:spPr>
          <a:xfrm>
            <a:off x="162300" y="148650"/>
            <a:ext cx="4240500" cy="4846200"/>
          </a:xfrm>
          <a:prstGeom prst="rect">
            <a:avLst/>
          </a:prstGeom>
          <a:solidFill>
            <a:srgbClr val="EEEEEE">
              <a:alpha val="69803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7" name="Google Shape;197;p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49794" y="244413"/>
            <a:ext cx="2665512" cy="133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321086" y="1527951"/>
            <a:ext cx="1922928" cy="1922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9" name="Google Shape;199;p5" descr="A black and white logo&#10;&#10;Description automatically generated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7897851" y="4490039"/>
            <a:ext cx="1151048" cy="54032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5"/>
          <p:cNvSpPr txBox="1"/>
          <p:nvPr/>
        </p:nvSpPr>
        <p:spPr>
          <a:xfrm>
            <a:off x="162300" y="3465719"/>
            <a:ext cx="4240500" cy="14333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Equip &amp; Discover: £176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16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£160 with £15 deposit before 31 Dec 2025</a:t>
            </a:r>
            <a:endParaRPr sz="16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r>
              <a:rPr lang="en-GB" sz="2700" b="1" dirty="0">
                <a:solidFill>
                  <a:schemeClr val="dk1"/>
                </a:solidFill>
                <a:latin typeface="Didact Gothic"/>
                <a:ea typeface="Didact Gothic"/>
                <a:cs typeface="Didact Gothic"/>
                <a:sym typeface="Didact Gothic"/>
              </a:rPr>
              <a:t>Explore: £127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  <a:tabLst/>
              <a:defRPr/>
            </a:pPr>
            <a:r>
              <a:rPr kumimoji="0" lang="en-GB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idact Gothic"/>
                <a:ea typeface="Didact Gothic"/>
                <a:cs typeface="Didact Gothic"/>
                <a:sym typeface="Didact Gothic"/>
              </a:rPr>
              <a:t>£115 with £15 deposit before 31 Dec 2025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700"/>
              <a:buFont typeface="Arial"/>
              <a:buNone/>
            </a:pPr>
            <a:endParaRPr lang="en-GB" sz="2700" b="1" dirty="0">
              <a:solidFill>
                <a:schemeClr val="dk1"/>
              </a:solidFill>
              <a:latin typeface="Didact Gothic"/>
              <a:ea typeface="Didact Gothic"/>
              <a:cs typeface="Didact Gothic"/>
              <a:sym typeface="Didact Gothi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5" grpId="0" animBg="1"/>
      <p:bldP spid="20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CC055"/>
        </a:solidFill>
        <a:effectLst/>
      </p:bgPr>
    </p:bg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6" name="Google Shape;66;p3"/>
          <p:cNvGraphicFramePr/>
          <p:nvPr>
            <p:extLst>
              <p:ext uri="{D42A27DB-BD31-4B8C-83A1-F6EECF244321}">
                <p14:modId xmlns:p14="http://schemas.microsoft.com/office/powerpoint/2010/main" val="3829767958"/>
              </p:ext>
            </p:extLst>
          </p:nvPr>
        </p:nvGraphicFramePr>
        <p:xfrm>
          <a:off x="257100" y="291500"/>
          <a:ext cx="8629800" cy="1368500"/>
        </p:xfrm>
        <a:graphic>
          <a:graphicData uri="http://schemas.openxmlformats.org/drawingml/2006/table">
            <a:tbl>
              <a:tblPr>
                <a:noFill/>
                <a:tableStyleId>{8C3EA8E4-228C-4220-A386-DD261A3C29B6}</a:tableStyleId>
              </a:tblPr>
              <a:tblGrid>
                <a:gridCol w="2876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766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685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4000"/>
                        <a:buFont typeface="Arial"/>
                        <a:buNone/>
                      </a:pPr>
                      <a:r>
                        <a:rPr lang="en-GB" sz="4000" u="none" strike="noStrike" cap="none" dirty="0">
                          <a:solidFill>
                            <a:schemeClr val="lt1"/>
                          </a:solidFill>
                          <a:latin typeface="Kristen ITC" panose="03050502040202030202" pitchFamily="66" charset="0"/>
                          <a:ea typeface="Schoolbell"/>
                          <a:cs typeface="Schoolbell"/>
                          <a:sym typeface="Schoolbell"/>
                        </a:rPr>
                        <a:t>Discover</a:t>
                      </a:r>
                      <a:endParaRPr sz="4000" u="none" strike="noStrike" cap="none" dirty="0">
                        <a:solidFill>
                          <a:schemeClr val="lt1"/>
                        </a:solidFill>
                        <a:latin typeface="Kristen ITC" panose="03050502040202030202" pitchFamily="66" charset="0"/>
                        <a:ea typeface="Schoolbell"/>
                        <a:cs typeface="Schoolbell"/>
                        <a:sym typeface="Schoolbell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3400"/>
                        <a:buFont typeface="Arial"/>
                        <a:buNone/>
                      </a:pPr>
                      <a:r>
                        <a:rPr lang="en-GB" sz="3400" u="none" strike="noStrike" cap="none" dirty="0">
                          <a:solidFill>
                            <a:schemeClr val="lt1"/>
                          </a:solidFill>
                        </a:rPr>
                        <a:t>25th July – 1st August</a:t>
                      </a:r>
                      <a:endParaRPr sz="34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12 – 14 yrs old</a:t>
                      </a:r>
                      <a:endParaRPr sz="2400" u="none" strike="noStrike" cap="none" dirty="0">
                        <a:solidFill>
                          <a:schemeClr val="lt1"/>
                        </a:solidFill>
                      </a:endParaRPr>
                    </a:p>
                    <a:p>
                      <a:pPr marL="0" marR="0" lvl="0" indent="0" algn="ctr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2400"/>
                        <a:buFont typeface="Arial"/>
                        <a:buNone/>
                      </a:pPr>
                      <a:r>
                        <a:rPr lang="en-GB" sz="2400" u="none" strike="noStrike" cap="none" dirty="0">
                          <a:solidFill>
                            <a:schemeClr val="lt1"/>
                          </a:solidFill>
                        </a:rPr>
                        <a:t>(school yrs 7 - 9)</a:t>
                      </a:r>
                      <a:endParaRPr sz="1300" u="none" strike="noStrike" cap="none" dirty="0">
                        <a:solidFill>
                          <a:schemeClr val="lt1"/>
                        </a:solidFill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9E9E9E">
                          <a:alpha val="0"/>
                        </a:srgbClr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FABF6AE7-C55B-8BAB-C613-2E8FEE7973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930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playing with a ball&#10;&#10;Description automatically generated">
            <a:extLst>
              <a:ext uri="{FF2B5EF4-FFF2-40B4-BE49-F238E27FC236}">
                <a16:creationId xmlns:a16="http://schemas.microsoft.com/office/drawing/2014/main" id="{5D62EAA7-027E-8169-4A58-2497AF5039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4025"/>
          <a:stretch/>
        </p:blipFill>
        <p:spPr>
          <a:xfrm rot="16200000">
            <a:off x="2000250" y="-874095"/>
            <a:ext cx="5143501" cy="689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939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girls standing in front of a body of water&#10;&#10;Description automatically generated">
            <a:extLst>
              <a:ext uri="{FF2B5EF4-FFF2-40B4-BE49-F238E27FC236}">
                <a16:creationId xmlns:a16="http://schemas.microsoft.com/office/drawing/2014/main" id="{AFCBCF86-72F6-FFBA-D165-FA8CFCEFAA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3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standing in a room&#10;&#10;Description automatically generated">
            <a:extLst>
              <a:ext uri="{FF2B5EF4-FFF2-40B4-BE49-F238E27FC236}">
                <a16:creationId xmlns:a16="http://schemas.microsoft.com/office/drawing/2014/main" id="{A3F1817D-37D0-7ABE-E9AC-121B4A6F3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27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people carrying surfboards on a beach&#10;&#10;Description automatically generated">
            <a:extLst>
              <a:ext uri="{FF2B5EF4-FFF2-40B4-BE49-F238E27FC236}">
                <a16:creationId xmlns:a16="http://schemas.microsoft.com/office/drawing/2014/main" id="{97F860EE-4AAA-C8DA-7B53-F3B4C2E973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7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couple of women surfing in the ocean&#10;&#10;Description automatically generated">
            <a:extLst>
              <a:ext uri="{FF2B5EF4-FFF2-40B4-BE49-F238E27FC236}">
                <a16:creationId xmlns:a16="http://schemas.microsoft.com/office/drawing/2014/main" id="{DF4FB30A-C944-8C4E-E901-AC3B00B33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869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Menadue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0D8DC1"/>
      </a:accent1>
      <a:accent2>
        <a:srgbClr val="AFD5DD"/>
      </a:accent2>
      <a:accent3>
        <a:srgbClr val="9CC055"/>
      </a:accent3>
      <a:accent4>
        <a:srgbClr val="F7DE3E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590</TotalTime>
  <Words>176</Words>
  <Application>Microsoft Office PowerPoint</Application>
  <PresentationFormat>On-screen Show (16:9)</PresentationFormat>
  <Paragraphs>32</Paragraphs>
  <Slides>23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7" baseType="lpstr">
      <vt:lpstr>Arial</vt:lpstr>
      <vt:lpstr>Kristen ITC</vt:lpstr>
      <vt:lpstr>Didact Gothic</vt:lpstr>
      <vt:lpstr>Menadue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Kate Lawson</cp:lastModifiedBy>
  <cp:revision>8</cp:revision>
  <dcterms:modified xsi:type="dcterms:W3CDTF">2025-11-15T13:00:54Z</dcterms:modified>
</cp:coreProperties>
</file>